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7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E793E-D953-489C-B19E-FD1A55AD0E90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7F02F-E806-4EB2-B47E-DCAE791C6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7F02F-E806-4EB2-B47E-DCAE791C67F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4.xml"/><Relationship Id="rId7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im1-tub-ru.yandex.net/i?id=5f1af834551b1544f9c79eb51ada9c5e&amp;n=33&amp;h=215&amp;w=344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pravznak.msk.ru/uploads_user/4000/3211/3382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.picture-russia.ru/wpic/l/3/1/31e5b301d299583fbdbdebec46857750.jpg" TargetMode="External"/><Relationship Id="rId5" Type="http://schemas.openxmlformats.org/officeDocument/2006/relationships/hyperlink" Target="https://yandex.ru/images/search" TargetMode="External"/><Relationship Id="rId4" Type="http://schemas.openxmlformats.org/officeDocument/2006/relationships/hyperlink" Target="http://gid-po-peterburgu.ru/images/sights/na-privale.jpg" TargetMode="External"/><Relationship Id="rId9" Type="http://schemas.openxmlformats.org/officeDocument/2006/relationships/hyperlink" Target="https://im1-tub-ru.yandex.net/i?id=831516883922d7ab74bce77d3318642c&amp;n=33&amp;h=215&amp;w=3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temy-dlya-maykrosoft-pover-point-136390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465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" y="304800"/>
            <a:ext cx="8915400" cy="1754326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Шедевры русской живописи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371600" y="2438400"/>
            <a:ext cx="2619375" cy="504825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"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  <a:hlinkClick r:id="rId3" action="ppaction://hlinksldjump"/>
              </a:rPr>
              <a:t>Незнакомка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"</a:t>
            </a:r>
            <a:endParaRPr lang="ru-RU" sz="3600" i="1" kern="10" spc="0" dirty="0">
              <a:ln w="19050">
                <a:solidFill>
                  <a:srgbClr val="002060"/>
                </a:solidFill>
                <a:round/>
                <a:headEnd/>
                <a:tailEnd/>
              </a:ln>
              <a:solidFill>
                <a:srgbClr val="7030A0"/>
              </a:solidFill>
              <a:effectLst/>
              <a:latin typeface="Arial Black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4953000" y="2438400"/>
            <a:ext cx="2619375" cy="504825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"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  <a:hlinkClick r:id="rId4" action="ppaction://hlinksldjump"/>
              </a:rPr>
              <a:t>Опять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 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  <a:hlinkClick r:id="rId4" action="ppaction://hlinksldjump"/>
              </a:rPr>
              <a:t>двойка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"</a:t>
            </a:r>
            <a:endParaRPr lang="ru-RU" sz="3600" i="1" kern="10" spc="0" dirty="0">
              <a:ln w="19050">
                <a:solidFill>
                  <a:srgbClr val="002060"/>
                </a:solidFill>
                <a:round/>
                <a:headEnd/>
                <a:tailEnd/>
              </a:ln>
              <a:solidFill>
                <a:srgbClr val="7030A0"/>
              </a:solidFill>
              <a:effectLst/>
              <a:latin typeface="Arial Black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381000" y="3733800"/>
            <a:ext cx="2619375" cy="504825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"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  <a:hlinkClick r:id="rId5" action="ppaction://hlinksldjump"/>
              </a:rPr>
              <a:t>Бурлаки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 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  <a:hlinkClick r:id="rId5" action="ppaction://hlinksldjump"/>
              </a:rPr>
              <a:t>на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 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  <a:hlinkClick r:id="rId5" action="ppaction://hlinksldjump"/>
              </a:rPr>
              <a:t>Волге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"</a:t>
            </a:r>
            <a:endParaRPr lang="ru-RU" sz="3600" i="1" kern="10" spc="0" dirty="0">
              <a:ln w="19050">
                <a:solidFill>
                  <a:srgbClr val="002060"/>
                </a:solidFill>
                <a:round/>
                <a:headEnd/>
                <a:tailEnd/>
              </a:ln>
              <a:solidFill>
                <a:srgbClr val="7030A0"/>
              </a:solidFill>
              <a:effectLst/>
              <a:latin typeface="Arial Black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5867400" y="3657600"/>
            <a:ext cx="2695575" cy="504825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"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  <a:hlinkClick r:id="rId6" action="ppaction://hlinksldjump"/>
              </a:rPr>
              <a:t>Охотники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 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  <a:hlinkClick r:id="rId6" action="ppaction://hlinksldjump"/>
              </a:rPr>
              <a:t>на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 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  <a:hlinkClick r:id="rId6" action="ppaction://hlinksldjump"/>
              </a:rPr>
              <a:t>привале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"</a:t>
            </a:r>
            <a:endParaRPr lang="ru-RU" sz="3600" i="1" kern="10" spc="0" dirty="0">
              <a:ln w="19050">
                <a:solidFill>
                  <a:srgbClr val="002060"/>
                </a:solidFill>
                <a:round/>
                <a:headEnd/>
                <a:tailEnd/>
              </a:ln>
              <a:solidFill>
                <a:srgbClr val="7030A0"/>
              </a:solidFill>
              <a:effectLst/>
              <a:latin typeface="Arial Black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1447800" y="4953000"/>
            <a:ext cx="2619375" cy="504825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"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  <a:hlinkClick r:id="rId7" action="ppaction://hlinksldjump"/>
              </a:rPr>
              <a:t>Три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 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  <a:hlinkClick r:id="rId7" action="ppaction://hlinksldjump"/>
              </a:rPr>
              <a:t>богатыря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"</a:t>
            </a:r>
            <a:endParaRPr lang="ru-RU" sz="3600" i="1" kern="10" spc="0" dirty="0">
              <a:ln w="19050">
                <a:solidFill>
                  <a:srgbClr val="002060"/>
                </a:solidFill>
                <a:round/>
                <a:headEnd/>
                <a:tailEnd/>
              </a:ln>
              <a:solidFill>
                <a:srgbClr val="7030A0"/>
              </a:solidFill>
              <a:effectLst/>
              <a:latin typeface="Arial Black"/>
            </a:endParaRPr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5105400" y="4953000"/>
            <a:ext cx="2619375" cy="504825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70C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"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/>
                <a:hlinkClick r:id="rId8" action="ppaction://hlinksldjump"/>
              </a:rPr>
              <a:t>Утро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 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/>
                <a:hlinkClick r:id="rId8" action="ppaction://hlinksldjump"/>
              </a:rPr>
              <a:t>в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 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/>
                <a:hlinkClick r:id="rId8" action="ppaction://hlinksldjump"/>
              </a:rPr>
              <a:t>сосновом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 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/>
                <a:hlinkClick r:id="rId8" action="ppaction://hlinksldjump"/>
              </a:rPr>
              <a:t>бору</a:t>
            </a:r>
            <a:r>
              <a:rPr lang="ru-RU" sz="3600" i="1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"</a:t>
            </a:r>
            <a:endParaRPr lang="ru-RU" sz="3600" i="1" kern="10" spc="0" dirty="0">
              <a:ln w="19050">
                <a:solidFill>
                  <a:srgbClr val="002060"/>
                </a:solidFill>
                <a:round/>
                <a:headEnd/>
                <a:tailEnd/>
              </a:ln>
              <a:solidFill>
                <a:srgbClr val="7030A0"/>
              </a:solidFill>
              <a:effectLst/>
              <a:latin typeface="Arial Black"/>
            </a:endParaRPr>
          </a:p>
        </p:txBody>
      </p:sp>
      <p:sp>
        <p:nvSpPr>
          <p:cNvPr id="11" name="Управляющая кнопка: в конец 10">
            <a:hlinkClick r:id="rId7" action="ppaction://hlinksldjump" highlightClick="1"/>
          </p:cNvPr>
          <p:cNvSpPr/>
          <p:nvPr/>
        </p:nvSpPr>
        <p:spPr>
          <a:xfrm>
            <a:off x="8388350" y="5949950"/>
            <a:ext cx="431800" cy="431800"/>
          </a:xfrm>
          <a:prstGeom prst="actionButtonEnd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Школа\Desktop\338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077" y="0"/>
            <a:ext cx="9178151" cy="6858000"/>
          </a:xfrm>
          <a:prstGeom prst="rect">
            <a:avLst/>
          </a:prstGeom>
          <a:noFill/>
        </p:spPr>
      </p:pic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620713" y="5949950"/>
            <a:ext cx="431800" cy="431800"/>
          </a:xfrm>
          <a:prstGeom prst="actionButtonBackPrevious">
            <a:avLst/>
          </a:prstGeom>
          <a:solidFill>
            <a:srgbClr val="F79747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Управляющая кнопка: в конец 3">
            <a:hlinkClick r:id="rId4" action="ppaction://hlinksldjump" highlightClick="1"/>
          </p:cNvPr>
          <p:cNvSpPr/>
          <p:nvPr/>
        </p:nvSpPr>
        <p:spPr>
          <a:xfrm>
            <a:off x="8388350" y="5949950"/>
            <a:ext cx="431800" cy="431800"/>
          </a:xfrm>
          <a:prstGeom prst="actionButtonEnd">
            <a:avLst/>
          </a:prstGeom>
          <a:solidFill>
            <a:srgbClr val="F79747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Школа\Desktop\i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4098" cy="6857999"/>
          </a:xfrm>
          <a:prstGeom prst="rect">
            <a:avLst/>
          </a:prstGeom>
          <a:noFill/>
        </p:spPr>
      </p:pic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620713" y="5949950"/>
            <a:ext cx="431800" cy="431800"/>
          </a:xfrm>
          <a:prstGeom prst="actionButtonBackPrevious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Управляющая кнопка: в конец 3">
            <a:hlinkClick r:id="rId4" action="ppaction://hlinksldjump" highlightClick="1"/>
          </p:cNvPr>
          <p:cNvSpPr/>
          <p:nvPr/>
        </p:nvSpPr>
        <p:spPr>
          <a:xfrm>
            <a:off x="8388350" y="5949950"/>
            <a:ext cx="431800" cy="431800"/>
          </a:xfrm>
          <a:prstGeom prst="actionButtonEnd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Школа\Desktop\p02-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79845"/>
          </a:xfrm>
          <a:prstGeom prst="rect">
            <a:avLst/>
          </a:prstGeom>
          <a:noFill/>
        </p:spPr>
      </p:pic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620713" y="5949950"/>
            <a:ext cx="431800" cy="431800"/>
          </a:xfrm>
          <a:prstGeom prst="actionButtonBackPrevious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Управляющая кнопка: в конец 3">
            <a:hlinkClick r:id="rId4" action="ppaction://hlinksldjump" highlightClick="1"/>
          </p:cNvPr>
          <p:cNvSpPr/>
          <p:nvPr/>
        </p:nvSpPr>
        <p:spPr>
          <a:xfrm>
            <a:off x="8388350" y="5949950"/>
            <a:ext cx="431800" cy="431800"/>
          </a:xfrm>
          <a:prstGeom prst="actionButtonEnd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Школа\Desktop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620713" y="5949950"/>
            <a:ext cx="431800" cy="431800"/>
          </a:xfrm>
          <a:prstGeom prst="actionButtonBackPrevious">
            <a:avLst/>
          </a:prstGeom>
          <a:solidFill>
            <a:srgbClr val="F79747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Управляющая кнопка: в конец 3">
            <a:hlinkClick r:id="rId4" action="ppaction://hlinksldjump" highlightClick="1"/>
          </p:cNvPr>
          <p:cNvSpPr/>
          <p:nvPr/>
        </p:nvSpPr>
        <p:spPr>
          <a:xfrm>
            <a:off x="8388350" y="5949950"/>
            <a:ext cx="431800" cy="431800"/>
          </a:xfrm>
          <a:prstGeom prst="actionButtonEnd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Школа\Desktop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8052" cy="6858000"/>
          </a:xfrm>
          <a:prstGeom prst="rect">
            <a:avLst/>
          </a:prstGeom>
          <a:noFill/>
        </p:spPr>
      </p:pic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620713" y="5949950"/>
            <a:ext cx="431800" cy="431800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Управляющая кнопка: в конец 3">
            <a:hlinkClick r:id="rId4" action="ppaction://hlinksldjump" highlightClick="1"/>
          </p:cNvPr>
          <p:cNvSpPr/>
          <p:nvPr/>
        </p:nvSpPr>
        <p:spPr>
          <a:xfrm>
            <a:off x="8388350" y="5949950"/>
            <a:ext cx="431800" cy="431800"/>
          </a:xfrm>
          <a:prstGeom prst="actionButtonEn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Школа\Desktop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88657" cy="6858000"/>
          </a:xfrm>
          <a:prstGeom prst="rect">
            <a:avLst/>
          </a:prstGeom>
          <a:noFill/>
        </p:spPr>
      </p:pic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620713" y="5949950"/>
            <a:ext cx="431800" cy="431800"/>
          </a:xfrm>
          <a:prstGeom prst="actionButtonBackPrevious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Управляющая кнопка: в конец 3">
            <a:hlinkClick r:id="" action="ppaction://hlinkshowjump?jump=lastslide" highlightClick="1"/>
          </p:cNvPr>
          <p:cNvSpPr/>
          <p:nvPr/>
        </p:nvSpPr>
        <p:spPr>
          <a:xfrm>
            <a:off x="8388350" y="5949950"/>
            <a:ext cx="431800" cy="431800"/>
          </a:xfrm>
          <a:prstGeom prst="actionButtonEnd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temy-dlya-maykrosoft-pover-point-136390-lar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9200" y="381000"/>
            <a:ext cx="434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Использованные ресурсы: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1166843"/>
            <a:ext cx="8534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4"/>
              </a:rPr>
              <a:t>1.  </a:t>
            </a:r>
            <a:r>
              <a:rPr lang="ru-RU" dirty="0" smtClean="0"/>
              <a:t>Охотники на привале</a:t>
            </a:r>
            <a:r>
              <a:rPr lang="ru-RU" u="sng" dirty="0" smtClean="0">
                <a:hlinkClick r:id="rId4"/>
              </a:rPr>
              <a:t>  http://gid-po-peterburgu.ru/images/sights/na-privale.jpg</a:t>
            </a:r>
            <a:endParaRPr lang="ru-RU" dirty="0" smtClean="0"/>
          </a:p>
          <a:p>
            <a:r>
              <a:rPr lang="ru-RU" u="sng" dirty="0" smtClean="0">
                <a:hlinkClick r:id="rId5"/>
              </a:rPr>
              <a:t>2. </a:t>
            </a:r>
            <a:r>
              <a:rPr lang="ru-RU" u="sng" dirty="0" smtClean="0"/>
              <a:t> </a:t>
            </a:r>
            <a:r>
              <a:rPr lang="ru-RU" dirty="0" smtClean="0"/>
              <a:t>Незнакомка</a:t>
            </a:r>
            <a:r>
              <a:rPr lang="ru-RU" u="sng" dirty="0" smtClean="0">
                <a:hlinkClick r:id="rId5"/>
              </a:rPr>
              <a:t>   https://yandex.ru/images/search</a:t>
            </a:r>
            <a:endParaRPr lang="ru-RU" dirty="0" smtClean="0"/>
          </a:p>
          <a:p>
            <a:r>
              <a:rPr lang="ru-RU" u="sng" dirty="0" smtClean="0">
                <a:hlinkClick r:id="rId6"/>
              </a:rPr>
              <a:t>3. </a:t>
            </a:r>
            <a:r>
              <a:rPr lang="ru-RU" u="sng" dirty="0" smtClean="0"/>
              <a:t> </a:t>
            </a:r>
            <a:r>
              <a:rPr lang="ru-RU" dirty="0" smtClean="0"/>
              <a:t>Утро в сосновом бору</a:t>
            </a:r>
            <a:r>
              <a:rPr lang="ru-RU" u="sng" dirty="0" smtClean="0">
                <a:hlinkClick r:id="rId6"/>
              </a:rPr>
              <a:t>  http://s.picture-russia.ru/wpic/l/3/1/31e5b301d299583fbdbdebec46857750.jpg</a:t>
            </a:r>
            <a:endParaRPr lang="ru-RU" dirty="0" smtClean="0"/>
          </a:p>
          <a:p>
            <a:r>
              <a:rPr lang="ru-RU" u="sng" dirty="0" smtClean="0">
                <a:hlinkClick r:id="rId7"/>
              </a:rPr>
              <a:t>4. </a:t>
            </a:r>
            <a:r>
              <a:rPr lang="ru-RU" u="sng" dirty="0" smtClean="0"/>
              <a:t> </a:t>
            </a:r>
            <a:r>
              <a:rPr lang="ru-RU" dirty="0" smtClean="0"/>
              <a:t>Три  богатыря</a:t>
            </a:r>
            <a:r>
              <a:rPr lang="ru-RU" u="sng" dirty="0" smtClean="0">
                <a:hlinkClick r:id="rId7"/>
              </a:rPr>
              <a:t>   http://pravznak.msk.ru/uploads_user/4000/3211/33821.jpg</a:t>
            </a:r>
            <a:endParaRPr lang="ru-RU" dirty="0" smtClean="0"/>
          </a:p>
          <a:p>
            <a:r>
              <a:rPr lang="ru-RU" u="sng" dirty="0" smtClean="0">
                <a:hlinkClick r:id="rId8"/>
              </a:rPr>
              <a:t>5. </a:t>
            </a:r>
            <a:r>
              <a:rPr lang="ru-RU" u="sng" dirty="0" smtClean="0"/>
              <a:t> </a:t>
            </a:r>
            <a:r>
              <a:rPr lang="ru-RU" dirty="0" smtClean="0"/>
              <a:t>Бурлаки на Волге</a:t>
            </a:r>
            <a:r>
              <a:rPr lang="ru-RU" u="sng" dirty="0" smtClean="0">
                <a:hlinkClick r:id="rId8"/>
              </a:rPr>
              <a:t>  https://im1-tub-ru.yandex.net/i?id=5f1af834551b1544f9c79eb51ada9c5e&amp;n=33&amp;h=215&amp;w=344</a:t>
            </a:r>
            <a:endParaRPr lang="ru-RU" dirty="0" smtClean="0"/>
          </a:p>
          <a:p>
            <a:r>
              <a:rPr lang="ru-RU" dirty="0" smtClean="0">
                <a:hlinkClick r:id="rId9"/>
              </a:rPr>
              <a:t>6. </a:t>
            </a:r>
            <a:r>
              <a:rPr lang="ru-RU" dirty="0" smtClean="0"/>
              <a:t> Опять двойка</a:t>
            </a:r>
            <a:r>
              <a:rPr lang="ru-RU" u="sng" dirty="0" smtClean="0">
                <a:hlinkClick r:id="rId9"/>
              </a:rPr>
              <a:t>   https://im1-tub-ru.yandex.net/i?id=831516883922d7ab74bce77d3318642c&amp;n=33&amp;h=215&amp;w=360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79</Words>
  <PresentationFormat>Экран (4:3)</PresentationFormat>
  <Paragraphs>15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14</cp:revision>
  <dcterms:created xsi:type="dcterms:W3CDTF">2016-12-15T12:40:26Z</dcterms:created>
  <dcterms:modified xsi:type="dcterms:W3CDTF">2016-12-16T09:45:56Z</dcterms:modified>
</cp:coreProperties>
</file>